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84975" cy="98567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651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4235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4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6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31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8467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5237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732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52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678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93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4116D-6073-4CA7-8212-0EA59A3D185B}" type="datetimeFigureOut">
              <a:rPr lang="ko-KR" altLang="en-US" smtClean="0"/>
              <a:t>2020/03/11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E46EA-965A-4033-ADDC-A949807AC0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741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/>
          <a:lstStyle/>
          <a:p>
            <a:r>
              <a:rPr lang="ko-KR" altLang="en-US" dirty="0" smtClean="0"/>
              <a:t> 보상 </a:t>
            </a:r>
            <a:r>
              <a:rPr lang="ko-KR" altLang="en-US" dirty="0"/>
              <a:t>플</a:t>
            </a:r>
            <a:r>
              <a:rPr lang="ko-KR" altLang="en-US" dirty="0" smtClean="0"/>
              <a:t>랜</a:t>
            </a:r>
            <a:r>
              <a:rPr lang="en-US" altLang="ko-KR" dirty="0" smtClean="0"/>
              <a:t> </a:t>
            </a:r>
            <a:r>
              <a:rPr lang="ko-KR" altLang="en-US" dirty="0" smtClean="0"/>
              <a:t>내역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143518"/>
              </p:ext>
            </p:extLst>
          </p:nvPr>
        </p:nvGraphicFramePr>
        <p:xfrm>
          <a:off x="457200" y="1484784"/>
          <a:ext cx="8229599" cy="294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4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구  분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매출액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(\)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매출기간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수당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OR</a:t>
                      </a:r>
                    </a:p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마진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(%)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특별 보상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유지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(\)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비고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총   판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20,000,000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개월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공유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300,000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유지 시 간접수당 지급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유지가 없을 경우 신규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Point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적용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대리점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2,000,000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일시 또는 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개월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추천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300,000 Point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100,000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유지가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없을 시 재 구매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Point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는 신규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(10%)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적용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준회원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100,000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일시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Point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10~20%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50,000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개월 마다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5%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인상 적용 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매  장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센  타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대리점</a:t>
                      </a:r>
                      <a:r>
                        <a:rPr lang="ko-KR" altLang="en-US" sz="1200" baseline="0" dirty="0" smtClean="0">
                          <a:solidFill>
                            <a:schemeClr val="tx1"/>
                          </a:solidFill>
                        </a:rPr>
                        <a:t> 이상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직급 수당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Center Fee 3%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직급 유지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Center Fee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는 산하 매출을 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적용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>
                          <a:solidFill>
                            <a:schemeClr val="tx1"/>
                          </a:solidFill>
                        </a:rPr>
                        <a:t>특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 판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10,000,000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초도 물량 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40%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마진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5,000,000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Shop</a:t>
                      </a:r>
                      <a:r>
                        <a:rPr lang="ko-KR" altLang="en-US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</a:rPr>
                        <a:t>in shop, </a:t>
                      </a:r>
                      <a:r>
                        <a:rPr lang="ko-KR" altLang="en-US" sz="1200" baseline="0" dirty="0" smtClean="0">
                          <a:solidFill>
                            <a:schemeClr val="tx1"/>
                          </a:solidFill>
                        </a:rPr>
                        <a:t>영업감찰 소유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대리점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30,000,000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초도 물량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45%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마진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10,000,000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Road Shop,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지정 인테리어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5576" y="4653136"/>
            <a:ext cx="742889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ko-KR" altLang="en-US" sz="1200" dirty="0" smtClean="0"/>
              <a:t>직급마감은 일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日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수당마감은 주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週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 단위로</a:t>
            </a:r>
            <a:r>
              <a:rPr lang="en-US" altLang="ko-KR" sz="1200" dirty="0" smtClean="0"/>
              <a:t>, Point</a:t>
            </a:r>
            <a:r>
              <a:rPr lang="ko-KR" altLang="en-US" sz="1200" dirty="0" smtClean="0"/>
              <a:t>마감은 월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月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 단위로 </a:t>
            </a:r>
            <a:r>
              <a:rPr lang="ko-KR" altLang="en-US" sz="1200" dirty="0"/>
              <a:t>진</a:t>
            </a:r>
            <a:r>
              <a:rPr lang="ko-KR" altLang="en-US" sz="1200" dirty="0" smtClean="0"/>
              <a:t>행됩니다</a:t>
            </a:r>
            <a:r>
              <a:rPr lang="en-US" altLang="ko-KR" sz="1200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sz="1200" dirty="0" smtClean="0"/>
              <a:t>준회원은 당사에 등록한 소비자를 말합니다</a:t>
            </a:r>
            <a:r>
              <a:rPr lang="en-US" altLang="ko-KR" sz="1200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ko-KR" sz="1200" dirty="0" smtClean="0"/>
              <a:t>Point </a:t>
            </a:r>
            <a:r>
              <a:rPr lang="ko-KR" altLang="en-US" sz="1200" dirty="0" smtClean="0"/>
              <a:t>지급대상 </a:t>
            </a:r>
            <a:r>
              <a:rPr lang="ko-KR" altLang="en-US" sz="1200" dirty="0" smtClean="0"/>
              <a:t>은 </a:t>
            </a:r>
            <a:r>
              <a:rPr lang="ko-KR" altLang="en-US" sz="1200" dirty="0" err="1" smtClean="0"/>
              <a:t>실소비자를</a:t>
            </a:r>
            <a:r>
              <a:rPr lang="ko-KR" altLang="en-US" sz="1200" dirty="0" smtClean="0"/>
              <a:t> </a:t>
            </a:r>
            <a:r>
              <a:rPr lang="ko-KR" altLang="en-US" sz="1200" dirty="0" smtClean="0"/>
              <a:t>대상으로 </a:t>
            </a:r>
            <a:r>
              <a:rPr lang="ko-KR" altLang="en-US" sz="1200" dirty="0" smtClean="0"/>
              <a:t>하며 </a:t>
            </a:r>
            <a:r>
              <a:rPr lang="ko-KR" altLang="en-US" sz="1200" dirty="0" err="1" smtClean="0"/>
              <a:t>제품주문서</a:t>
            </a:r>
            <a:r>
              <a:rPr lang="ko-KR" altLang="en-US" sz="1200" dirty="0" smtClean="0"/>
              <a:t> </a:t>
            </a:r>
            <a:r>
              <a:rPr lang="ko-KR" altLang="en-US" sz="1200" dirty="0" smtClean="0"/>
              <a:t>상의 수령인에게 </a:t>
            </a:r>
            <a:r>
              <a:rPr lang="ko-KR" altLang="en-US" sz="1200" dirty="0" smtClean="0"/>
              <a:t>지급함</a:t>
            </a:r>
            <a:r>
              <a:rPr lang="en-US" altLang="ko-KR" sz="1200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sz="1200" dirty="0" smtClean="0"/>
              <a:t>사업자의 재 구매도 수당과 </a:t>
            </a:r>
            <a:r>
              <a:rPr lang="en-US" altLang="ko-KR" sz="1200" dirty="0" smtClean="0"/>
              <a:t>Point</a:t>
            </a:r>
            <a:r>
              <a:rPr lang="ko-KR" altLang="en-US" sz="1200" dirty="0" smtClean="0"/>
              <a:t>를 동시에 받을 수 있음</a:t>
            </a:r>
            <a:r>
              <a:rPr lang="en-US" altLang="ko-KR" sz="1200" dirty="0" smtClean="0"/>
              <a:t>.</a:t>
            </a:r>
            <a:endParaRPr lang="en-US" altLang="ko-KR" sz="1200" dirty="0" smtClean="0"/>
          </a:p>
          <a:p>
            <a:pPr marL="285750" indent="-285750">
              <a:buFont typeface="Arial" charset="0"/>
              <a:buChar char="•"/>
            </a:pPr>
            <a:r>
              <a:rPr lang="en-US" altLang="ko-KR" sz="1200" dirty="0" smtClean="0"/>
              <a:t>Point</a:t>
            </a:r>
            <a:r>
              <a:rPr lang="ko-KR" altLang="en-US" sz="1200" dirty="0" smtClean="0"/>
              <a:t>는 현행과 같이 </a:t>
            </a:r>
            <a:r>
              <a:rPr lang="en-US" altLang="ko-KR" sz="1200" dirty="0" smtClean="0"/>
              <a:t>6</a:t>
            </a:r>
            <a:r>
              <a:rPr lang="ko-KR" altLang="en-US" sz="1200" dirty="0" smtClean="0"/>
              <a:t>개월 이내에 소진해야 하며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미 소진 시에는 자동 소멸됨</a:t>
            </a:r>
            <a:r>
              <a:rPr lang="en-US" altLang="ko-KR" sz="1200" dirty="0" smtClean="0"/>
              <a:t>. 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ko-KR" sz="1200" dirty="0" smtClean="0"/>
              <a:t>Point</a:t>
            </a:r>
            <a:r>
              <a:rPr lang="ko-KR" altLang="en-US" sz="1200" dirty="0" smtClean="0"/>
              <a:t>구매 시 현금과 동시 사용가능하나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이 경우 현금 분에 대한 수당은 지급되지 않음</a:t>
            </a:r>
            <a:r>
              <a:rPr lang="en-US" altLang="ko-KR" sz="1200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sz="1200" dirty="0" smtClean="0"/>
              <a:t>직급 유지 시 간접수당과 </a:t>
            </a:r>
            <a:r>
              <a:rPr lang="en-US" altLang="ko-KR" sz="1200" dirty="0" smtClean="0"/>
              <a:t>Point</a:t>
            </a:r>
            <a:r>
              <a:rPr lang="ko-KR" altLang="en-US" sz="1200" dirty="0" smtClean="0"/>
              <a:t>를 동시에 수령할 수 있으나 미 유지 시에는 직접수당 만 수령 가능 함</a:t>
            </a:r>
            <a:r>
              <a:rPr lang="en-US" altLang="ko-KR" sz="1200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sz="1200" dirty="0" smtClean="0"/>
              <a:t>기존 사업자코</a:t>
            </a:r>
            <a:r>
              <a:rPr lang="ko-KR" altLang="en-US" sz="1200" dirty="0"/>
              <a:t>드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획득자는</a:t>
            </a:r>
            <a:r>
              <a:rPr lang="ko-KR" altLang="en-US" sz="1200" dirty="0" smtClean="0"/>
              <a:t> 기득권을 인정함</a:t>
            </a:r>
            <a:r>
              <a:rPr lang="en-US" altLang="ko-KR" sz="1200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sz="1200" dirty="0" smtClean="0"/>
              <a:t>센터는 최소 월 </a:t>
            </a:r>
            <a:r>
              <a:rPr lang="en-US" altLang="ko-KR" sz="1200" dirty="0" smtClean="0"/>
              <a:t>\2,000,000</a:t>
            </a:r>
            <a:r>
              <a:rPr lang="ko-KR" altLang="en-US" sz="1200" dirty="0" smtClean="0"/>
              <a:t>의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매출을 유지해야 하며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월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회 이상 교육이 실시되어야 </a:t>
            </a:r>
            <a:r>
              <a:rPr lang="ko-KR" altLang="en-US" sz="1200" dirty="0" smtClean="0"/>
              <a:t>함</a:t>
            </a:r>
            <a:r>
              <a:rPr lang="en-US" altLang="ko-KR" sz="1200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sz="1200" dirty="0" smtClean="0"/>
              <a:t>본 변경 </a:t>
            </a:r>
            <a:r>
              <a:rPr lang="ko-KR" altLang="en-US" sz="1200" dirty="0" err="1" smtClean="0"/>
              <a:t>보상프랜은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2020</a:t>
            </a:r>
            <a:r>
              <a:rPr lang="ko-KR" altLang="en-US" sz="1200" dirty="0" smtClean="0"/>
              <a:t>년 </a:t>
            </a:r>
            <a:r>
              <a:rPr lang="en-US" altLang="ko-KR" sz="1200" dirty="0" smtClean="0"/>
              <a:t>4</a:t>
            </a:r>
            <a:r>
              <a:rPr lang="ko-KR" altLang="en-US" sz="1200" dirty="0" smtClean="0"/>
              <a:t>월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일부로 시행함</a:t>
            </a:r>
            <a:r>
              <a:rPr lang="en-US" altLang="ko-KR" sz="1200" dirty="0" smtClean="0"/>
              <a:t>.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198490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5973</TotalTime>
  <Words>264</Words>
  <Application>Microsoft Office PowerPoint</Application>
  <PresentationFormat>화면 슬라이드 쇼(4:3)</PresentationFormat>
  <Paragraphs>64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 보상 플랜 내역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변경 보상 플랜</dc:title>
  <dc:creator>Owner</dc:creator>
  <cp:lastModifiedBy>Owner</cp:lastModifiedBy>
  <cp:revision>34</cp:revision>
  <cp:lastPrinted>2016-05-30T04:40:07Z</cp:lastPrinted>
  <dcterms:created xsi:type="dcterms:W3CDTF">2016-05-25T05:42:06Z</dcterms:created>
  <dcterms:modified xsi:type="dcterms:W3CDTF">2020-03-10T23:43:36Z</dcterms:modified>
</cp:coreProperties>
</file>