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84975" cy="98567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6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2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6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3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46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32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5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7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9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116D-6073-4CA7-8212-0EA59A3D185B}" type="datetimeFigureOut">
              <a:rPr lang="ko-KR" altLang="en-US" smtClean="0"/>
              <a:t>2020/03/11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46EA-965A-4033-ADDC-A949807AC0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7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ko-KR" altLang="en-US" dirty="0" smtClean="0"/>
              <a:t> 보상 </a:t>
            </a:r>
            <a:r>
              <a:rPr lang="ko-KR" altLang="en-US" dirty="0"/>
              <a:t>플</a:t>
            </a:r>
            <a:r>
              <a:rPr lang="ko-KR" altLang="en-US" dirty="0" smtClean="0"/>
              <a:t>랜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내역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43518"/>
              </p:ext>
            </p:extLst>
          </p:nvPr>
        </p:nvGraphicFramePr>
        <p:xfrm>
          <a:off x="457200" y="1484784"/>
          <a:ext cx="8229599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2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구  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매출액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(\)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매출기간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수당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마진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특별 보상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유지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(\)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총   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20,000,000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개월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공유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유지 시 간접수당 지급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유지가 없을 경우 신규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Point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적용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대리점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일시 또는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개월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추천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300,000 Point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유지가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없을 시 재 구매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는 신규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(10%)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적용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준회원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일시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10~20%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개월 마다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5%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인상 적용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매  장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센  타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대리점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이상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직급 수당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Center Fee 3%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직급 유지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Center Fee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는 산하 매출을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적용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특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초도 물량 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40%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마진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Shop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in shop,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영업감찰 소유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대리점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30,000,000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초도 물량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45%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마진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10,000,000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Road Shop,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지정 인테리어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653136"/>
            <a:ext cx="74288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직급마감은 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日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수당마감은 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週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단위로</a:t>
            </a:r>
            <a:r>
              <a:rPr lang="en-US" altLang="ko-KR" sz="1200" dirty="0" smtClean="0"/>
              <a:t>, Point</a:t>
            </a:r>
            <a:r>
              <a:rPr lang="ko-KR" altLang="en-US" sz="1200" dirty="0" smtClean="0"/>
              <a:t>마감은 월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月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단위로 </a:t>
            </a:r>
            <a:r>
              <a:rPr lang="ko-KR" altLang="en-US" sz="1200" dirty="0"/>
              <a:t>진</a:t>
            </a:r>
            <a:r>
              <a:rPr lang="ko-KR" altLang="en-US" sz="1200" dirty="0" smtClean="0"/>
              <a:t>행됩니다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준회원은 당사에 등록한 소비자를 말합니다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1200" dirty="0" smtClean="0"/>
              <a:t>Point </a:t>
            </a:r>
            <a:r>
              <a:rPr lang="ko-KR" altLang="en-US" sz="1200" dirty="0" smtClean="0"/>
              <a:t>지급대상 </a:t>
            </a:r>
            <a:r>
              <a:rPr lang="ko-KR" altLang="en-US" sz="1200" dirty="0" smtClean="0"/>
              <a:t>은 </a:t>
            </a:r>
            <a:r>
              <a:rPr lang="ko-KR" altLang="en-US" sz="1200" dirty="0" err="1" smtClean="0"/>
              <a:t>실소비자를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대상으로 </a:t>
            </a:r>
            <a:r>
              <a:rPr lang="ko-KR" altLang="en-US" sz="1200" dirty="0" smtClean="0"/>
              <a:t>하며 </a:t>
            </a:r>
            <a:r>
              <a:rPr lang="ko-KR" altLang="en-US" sz="1200" dirty="0" err="1" smtClean="0"/>
              <a:t>제품주문서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상의 수령인에게 </a:t>
            </a:r>
            <a:r>
              <a:rPr lang="ko-KR" altLang="en-US" sz="1200" dirty="0" smtClean="0"/>
              <a:t>지급함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사업자의 재 구매도 수당과 </a:t>
            </a:r>
            <a:r>
              <a:rPr lang="en-US" altLang="ko-KR" sz="1200" dirty="0" smtClean="0"/>
              <a:t>Point</a:t>
            </a:r>
            <a:r>
              <a:rPr lang="ko-KR" altLang="en-US" sz="1200" dirty="0" smtClean="0"/>
              <a:t>를 동시에 받을 수 있음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1200" dirty="0" smtClean="0"/>
              <a:t>Point</a:t>
            </a:r>
            <a:r>
              <a:rPr lang="ko-KR" altLang="en-US" sz="1200" dirty="0" smtClean="0"/>
              <a:t>는 현행과 같이 </a:t>
            </a:r>
            <a:r>
              <a:rPr lang="en-US" altLang="ko-KR" sz="1200" dirty="0" smtClean="0"/>
              <a:t>6</a:t>
            </a:r>
            <a:r>
              <a:rPr lang="ko-KR" altLang="en-US" sz="1200" dirty="0" smtClean="0"/>
              <a:t>개월 이내에 소진해야 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미 소진 시에는 자동 소멸됨</a:t>
            </a:r>
            <a:r>
              <a:rPr lang="en-US" altLang="ko-KR" sz="1200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1200" dirty="0" smtClean="0"/>
              <a:t>Point</a:t>
            </a:r>
            <a:r>
              <a:rPr lang="ko-KR" altLang="en-US" sz="1200" dirty="0" smtClean="0"/>
              <a:t>구매 시 현금과 동시 사용가능하나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이 경우 현금 분에 대한 수당은 지급되지 않음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직급 유지 시 간접수당과 </a:t>
            </a:r>
            <a:r>
              <a:rPr lang="en-US" altLang="ko-KR" sz="1200" dirty="0" smtClean="0"/>
              <a:t>Point</a:t>
            </a:r>
            <a:r>
              <a:rPr lang="ko-KR" altLang="en-US" sz="1200" dirty="0" smtClean="0"/>
              <a:t>를 동시에 수령할 수 있으나 미 유지 시에는 직접수당 만 수령 가능 함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기존 사업자코</a:t>
            </a:r>
            <a:r>
              <a:rPr lang="ko-KR" altLang="en-US" sz="1200" dirty="0"/>
              <a:t>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획득자는</a:t>
            </a:r>
            <a:r>
              <a:rPr lang="ko-KR" altLang="en-US" sz="1200" dirty="0" smtClean="0"/>
              <a:t> 기득권을 인정함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센터는 최소 월 </a:t>
            </a:r>
            <a:r>
              <a:rPr lang="en-US" altLang="ko-KR" sz="1200" dirty="0" smtClean="0"/>
              <a:t>\2,000,000</a:t>
            </a:r>
            <a:r>
              <a:rPr lang="ko-KR" altLang="en-US" sz="1200" dirty="0" smtClean="0"/>
              <a:t>의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매출을 유지해야 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회 이상 교육이 실시되어야 </a:t>
            </a:r>
            <a:r>
              <a:rPr lang="ko-KR" altLang="en-US" sz="1200" dirty="0" smtClean="0"/>
              <a:t>함</a:t>
            </a:r>
            <a:r>
              <a:rPr lang="en-US" altLang="ko-KR" sz="1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1200" dirty="0" smtClean="0"/>
              <a:t>본 변경 </a:t>
            </a:r>
            <a:r>
              <a:rPr lang="ko-KR" altLang="en-US" sz="1200" dirty="0" err="1" smtClean="0"/>
              <a:t>보상프랜은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2020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일부로 시행함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9849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264</Words>
  <Application>Microsoft Office PowerPoint</Application>
  <PresentationFormat>화면 슬라이드 쇼(4:3)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 보상 플랜 내역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변경 보상 플랜</dc:title>
  <dc:creator>Owner</dc:creator>
  <cp:lastModifiedBy>Owner</cp:lastModifiedBy>
  <cp:revision>34</cp:revision>
  <cp:lastPrinted>2016-05-30T04:40:07Z</cp:lastPrinted>
  <dcterms:created xsi:type="dcterms:W3CDTF">2016-05-25T05:42:06Z</dcterms:created>
  <dcterms:modified xsi:type="dcterms:W3CDTF">2020-03-10T23:43:36Z</dcterms:modified>
</cp:coreProperties>
</file>